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70" r:id="rId4"/>
    <p:sldId id="271" r:id="rId5"/>
    <p:sldId id="262" r:id="rId6"/>
    <p:sldId id="268" r:id="rId7"/>
    <p:sldId id="263" r:id="rId8"/>
    <p:sldId id="264" r:id="rId9"/>
    <p:sldId id="265" r:id="rId10"/>
    <p:sldId id="266" r:id="rId11"/>
    <p:sldId id="267" r:id="rId12"/>
    <p:sldId id="272" r:id="rId13"/>
    <p:sldId id="273" r:id="rId14"/>
    <p:sldId id="274" r:id="rId15"/>
    <p:sldId id="275" r:id="rId16"/>
  </p:sldIdLst>
  <p:sldSz cx="7556500" cy="10693400"/>
  <p:notesSz cx="7556500" cy="10693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232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13793" units="1/cm"/>
        </inkml:channelProperties>
      </inkml:inkSource>
      <inkml:timestamp xml:id="ts0" timeString="2021-11-29T17:01:04.74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18876 19184,'39'0,"38"-39,-38 39,0 0,-1 0,1 0,0 0,-1 0,1 39,-39-1,0 1,0 38,-39 1,1-78,-40 0,40 0,38-39,0 0,-39 39,39-38,0-1,-39 39,1-39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41.42395" units="1/cm"/>
          <inkml:channelProperty channel="Y" name="resolution" value="41.37931" units="1/cm"/>
        </inkml:channelProperties>
      </inkml:inkSource>
      <inkml:timestamp xml:id="ts0" timeString="2020-10-03T05:58:39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6518 6890,'42'0,"40"41,42 0,0 0,-42-41,-40 42,-1-42,-41 41,0 0,0 0,-41-41,41 83,0-42,-42 0,1 1,0-1,0 0,-1-41,1 41,0 1,0-1,-42 0,83 1,-124-1,42-41,40 41,1-41,-41 41,40-41,1 0,0 42,0-42,41 41,0 0,0 0,0 1,0-1,41 41,0 1,-41-42,0 0,0 1,41-1,-41 0,0 0,0 1,42-42</inkml:trace>
  <inkml:trace contextRef="#ctx0" brushRef="#br0" timeOffset="2025.47">10520 6725,'41'0,"0"0,42 0,-42 0,0 0,1 0,-42 41,0 41,0-40,0 40,0 1,0-42,0 0,0 42,0-42,0 0,0 0,-42-41,42 42,0 40,0-41,0 1,0-1,42 0,-1 42,0-42,-41 0</inkml:trace>
  <inkml:trace contextRef="#ctx0" brushRef="#br0" timeOffset="4380.322">14810 6271,'41'0,"42"0,-42 0,0 0,1 0,-1 0,41 0,-40 0,-1-41,41 41,-40 0,-1 41,0 41,0 1,42 41,-42-1,0-40,1 41,-42-42,41-41,-41 83,41 0,-41-42,0-40,0-1,0 0,0 0,0 42,0-42,0 1,0-1,0 0,0 0,41-41,-41 42,0-1,0 0,0 0,42-41,-42 83</inkml:trace>
  <inkml:trace contextRef="#ctx0" brushRef="#br0" timeOffset="41372.8378">6642 3342,'83'82,"-83"-41,41 1,-41-1,0 0</inkml:trace>
  <inkml:trace contextRef="#ctx0" brushRef="#br0" timeOffset="42971.4453">6312 7302,'0'0,"-41"0,41 41,0 1,0-1,0 41,41-82,-41 42,41-42,1 0,-1 0,41-83</inkml:trace>
  <inkml:trace contextRef="#ctx0" brushRef="#br0" timeOffset="45764.2257">10602 3300,'0'0,"0"42,0-1,0 0,0 0,42 1,-1-1,-41 0,41-41,42-41,-42 0,41-1,-40 1,-42 0,-83 0,42-1,-83 42,42-41,-1-41,1 82,-1-42,42 42,0-41,-1 41,42-41</inkml:trace>
  <inkml:trace contextRef="#ctx0" brushRef="#br0" timeOffset="47095.5166">10231 7508,'41'42,"-41"40,42 1,-42-42,0 0,41-41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13793" units="1/cm"/>
        </inkml:channelProperties>
      </inkml:inkSource>
      <inkml:timestamp xml:id="ts0" timeString="2021-11-29T17:04:58.93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1935 18410,'0'-38,"0"-1,0 0,0 1,0 76,0 40,0-40,0 1,0 0,0-1,0 1,0-155,0 39,0-1,0 1,0-1,38 40,-38-40,0 40,39-40,-39 194,0-77,0 77,0-77,0 77,0 0,0-77,0 38,0 0,0-38,0 0,0-1,0-115,0-39,0 0,0 77,0-38,0 38,0 1,0-1,0 0,0 78,0 38,0-38,0 38,0 1,0-40,-39 1,39 0,-38 77,38-155,0-38,0 38,0-38,0 38,0-38,0 38,0-38,0 115,0 40,0-1,0-38,-39-1,0 1,39 0,0-78,0-38,0 38,0 0,0 1,0-1,0 0,0 1,0-1,0 0,0 78,0 0,0 38,0-38,0 38,0-38,0-78,39-38,-39-1,0 40,39-1,-39 0,38 0,1 1,0 38,-39 38,0 40,0-39,0 38,0-38,0 38,0-38,38-39,-38 38,0-76,0-1,0-38,0-1,0 40,0-1,0-39,0 40,0 154,0-77,-38 38,38-38,0 38,0-38,-39-39,39 38,-39 1,1 0,38-1,0 1,0-116,0 38,0-38,0-1,0 1,0 0,0 38,0 0,0 0,0-38,0 38,0 1,0-1,0 0,0 1,0-40,38 40,-38 115,0-38,0 38,0-38,0 38,0 0,0 1,0-39,0-1,0 1,0 0,0-1,0 1,39 0</inkml:trace>
  <inkml:trace contextRef="#ctx0" brushRef="#br1" timeOffset="11863.3702">1935 18410,'0'39,"0"0,0-1,0 1,0 0,0-1,0 1,38-39,-38 39</inkml:trace>
  <inkml:trace contextRef="#ctx0" brushRef="#br1" timeOffset="20819.8691">1973 18488,'0'-39,"39"39,0-39,-1 39,1 0,0 0,-1 0,1 0,-39 78,-39-40,1 1,-1-39,0 0,39 39,-38-39,-1 0,39 38,39-38,38 0,-38 0,-39-38,38 38,1 0,0 0,-1 0,40 0,-78 38,0 1,38-39,-38 39,0-1,0 1,0 0,0-1,0 1,0 0,-38-39,-40 0,40 0,-40 0,40 0,-40 0,40 0,-1-39,39 0,0 1,0-1,0 0,-39 39,39-38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41.42395" units="1/cm"/>
          <inkml:channelProperty channel="Y" name="resolution" value="41.37931" units="1/cm"/>
        </inkml:channelProperties>
      </inkml:inkSource>
      <inkml:timestamp xml:id="ts0" timeString="2020-10-03T06:02:18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2022 7797,'-41'42,"41"40,0-41,0 1,-41-1,41 41,0-40,0-1,0 0,0 0,0 42,0-42,0 0,0 1,41-1,-41 0,41-41,-41 41,41 1,1-42,-1 0,0 0,0 0,1-42,-1 1,-41 0,0 0,0-1,41 1,0 41,-41-41,0-42,0 42,0 0,0 0,0-1,0 1,0 0,0 0,-41-1,41 1,-41 41,41-41,-83 41,83-41,-41 41</inkml:trace>
  <inkml:trace contextRef="#ctx0" brushRef="#br0" timeOffset="3031.7479">1321 8829,'-41'0,"-1"0,1 41,41 0,-41 42,41-42,-41 0,41 0,0 1,123-42,-40 0,-42 0,0 0,1 0,-1 0,0 0,-41-83,0 42,0 0,0-1,0 1,0 0,0 0,0-42,41 124,-41 42,0-1,0 1,0-42,0 0,0 1,42-42,-1 0,41 0,-40 0,-1 0,0 0,0 0,-41-42,42 42,-42-41,0 0,0-42,-83 42,83-83,-82 83,82 82,41 42,-41-1,41 1,0-83,-41 82,0-40,0-1,42-82,-1 41,-41-42,41 42,0 0,-41-41,83 41,-42-41,0 41,42-41,-83 82,-41-41,-1 0,1 0,41 41,41 42,1-83,40 41,1 0,-42-41,0 0,42 0,-42 0,0 0</inkml:trace>
  <inkml:trace contextRef="#ctx0" brushRef="#br0" timeOffset="28730.5892">7344 5900,'0'-42,"0"-40,0-1,41 1,-41-42,0 83,0-1,0 1,0 0,41 0,-41-1,0 1,41 41,-41-41,42 41,-42-41,82-42,-41 42,42 41,-42-83,0 83,42-82,-42 41,0-1,42 1,-42 41,0 0,1 0,40 0,42 83,0-1,-1 1,-40-1,41-41,-42 1,1 40,-42-41,41-41,-40 42,-1-42,41 41,-82 0,42-41,-1 0,0 0,0 0,1-41,40 41,-82-83,41 83,1-41,40 0,-82-42,83 42,-42 0,0 0,0-1,1 1,-1 41,-41-41,82 0,-40 41,-1 0,41-42,-40 42,-1-41,83 41,-1 0,42-41,0 41,0-41,0 41,-41-42,41 42,0 0,-41 0,0 0,-1 0,-40 0,41 0,-1 42,43 40,40-82,-124 41,-40 1,40-1,-41-41,-41 41,42-41,-1 0,41 0,-40 0,81 0,-40 0,-42 0,0 0,1 0,-1 0,0 0,0 0,1 41,-1 1,-41-1,41-41,0 0,-41-41</inkml:trace>
  <inkml:trace contextRef="#ctx0" brushRef="#br0" timeOffset="40096.5115">5900 6972,'0'0,"-42"0,42 41,0 1,0 40,0-41,0 1,0-1,0 0,42 0,-42 1,0-1,82-41,-82 41,41-41,1 83,-1-42,0-41,-41 41,41 1,1-42,-1 0,0 0,0 0,42 0,-42 0,0 0,83 0,-82 0,-1 0,0-42,-41 1,0 0,41-1,1 1,-42-41,41 82,0-42,-41-40,41 82,-41-83,42 83,-1-41,-41 0,0 0,0-1,0 1,-41 41,41-41,-42 41,1-41,41-1,-41 1,0 0,-1 0,42-1,-41 1,0 41,0 0,-1 0,-40-41,40 41,42-41,-82 41,-1 0,42 0,0 0,0 0,-1 0,42 41,-41-41</inkml:trace>
  <inkml:trace contextRef="#ctx0" brushRef="#br0" timeOffset="85695.6611">11840 14192,'-41'0,"-1"0,1 0,0 0,0 0,-1 0,-40 0,41 41,41 0,-42-41,42 42,0-1,0 0,0 0,0 1,0-1,0 0,42 0,-42 1,41-1,0 41,-41-40,0-1,41-41,1 0,-1 0,0 0,0 0,1 0,-1 0,0 0,-41-41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41.42395" units="1/cm"/>
          <inkml:channelProperty channel="Y" name="resolution" value="41.37931" units="1/cm"/>
        </inkml:channelProperties>
      </inkml:inkSource>
      <inkml:timestamp xml:id="ts0" timeString="2020-10-03T06:17:34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3755 7715,'-42'41,"1"42,0-42,0 0,41 0,-42 1,1-1,0-41,41 41,0 0,-41 1,41-1,0 0,0 0,0 1,0-1,0 0,0 0,0 1,0-1,0 0,0 0,41-41,-41 42,41-42,42 0,-1 41,-41-41,83 0,-41 41,-42-41,-41 41,41-41,42 0,-1 0,42 0,-83 0,42 0,-42 0,41-41,-82 0,42 0,-1 41,-41-42,0-40,0 41,0-1,0 1,0 0,0 0,0-1,0 1,0 0,-41 41,41-41,-42-1,1 42,41-41,-41 0,0 41,41-41,-42-1,1 42,0-41,0 0,-1 41,1-41,0-1,41 1,-83 41,83-41,-41 41,0 0,0 0,-1 0,1 0,0 0,41 41</inkml:trace>
  <inkml:trace contextRef="#ctx0" brushRef="#br0" timeOffset="48192.3575">3342 6890,'0'41,"41"41,42-40,-83-1,82 41,-40-40,-42-1,41-41</inkml:trace>
  <inkml:trace contextRef="#ctx0" brushRef="#br0" timeOffset="49459.758">3053 10190,'0'41,"0"1,0-1,0 0</inkml:trace>
  <inkml:trace contextRef="#ctx0" brushRef="#br0" timeOffset="63352.4027">6436 14522,'-41'0,"-1"0,1 0,41 41,0 0,-41-41,0 42,-1-1,42 0,0 0,-41-41,41 42,0-1,0 0,0 0,0 1,0-1,0 0,0 0,0 1,0-1,41 0,1-41,-1 0,41 0,-40 0,40 0,-41 0,1 0,-1 0,0-41,1 41,-1-41,41 41,-40-42,-1 42,0-41,0-41,-41 40,0 1,0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</inkml:traceFormat>
        <inkml:channelProperties>
          <inkml:channelProperty channel="X" name="resolution" value="41.42395" units="1/cm"/>
          <inkml:channelProperty channel="Y" name="resolution" value="41.37931" units="1/cm"/>
        </inkml:channelProperties>
      </inkml:inkSource>
      <inkml:timestamp xml:id="ts0" timeString="2020-10-03T06:01:55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1280 6023,'0'42,"0"-1,0 0,0 0,0 42,0-42,0 0,0 42,0-42,0 42,0-42,0 41,0-40,0-1,0 41,0-40,0 40,0-41,41-41,0 42,0-1,1 0,-1 0,0-41,0 42,1-42,-1 0,0 41,0-41,1 0,-1 0,0 0,0 0,1 0,-1 0,0 0,0 0,-41-41,0-1,0 1,0 0,42 0,-42-1,0 1,0-41,0 40,0 1,0 0,0 0,0-1,0 1,0 0,0 0,0-1,0 1,0 0,0 0,-83 41,83-42,0 1,-41 41,41-41,-41 0,-1-1,42 1,0 0,-41 0,0-1,41 1,-41 0,-1 0,1 41,0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94926" y="10392228"/>
            <a:ext cx="1783464" cy="1451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emf"/><Relationship Id="rId5" Type="http://schemas.openxmlformats.org/officeDocument/2006/relationships/customXml" Target="../ink/ink3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emf"/><Relationship Id="rId5" Type="http://schemas.openxmlformats.org/officeDocument/2006/relationships/customXml" Target="../ink/ink5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506"/>
            <a:ext cx="7556500" cy="10284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795360" y="6892200"/>
              <a:ext cx="139680" cy="97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6000" y="6882840"/>
                <a:ext cx="158400" cy="116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229"/>
            <a:ext cx="7556500" cy="87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28345"/>
            <a:ext cx="7556500" cy="551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64" y="0"/>
            <a:ext cx="7123571" cy="103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914" y="0"/>
            <a:ext cx="7046671" cy="103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6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49" y="0"/>
            <a:ext cx="7434601" cy="103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90410"/>
            <a:ext cx="7556500" cy="559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0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67" y="83246"/>
            <a:ext cx="7485565" cy="10292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83400" y="1099080"/>
              <a:ext cx="3534840" cy="1960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4040" y="1089720"/>
                <a:ext cx="3553560" cy="19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68520" y="6391080"/>
              <a:ext cx="209160" cy="43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160" y="6381720"/>
                <a:ext cx="227880" cy="45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1" y="0"/>
            <a:ext cx="7520516" cy="10375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01400" y="1648440"/>
              <a:ext cx="4588920" cy="3698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040" y="1639080"/>
                <a:ext cx="4607640" cy="37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099080" y="2480400"/>
              <a:ext cx="1411200" cy="3000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9720" y="2471040"/>
                <a:ext cx="1429920" cy="30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90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99" y="0"/>
            <a:ext cx="7375100" cy="10375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60800" y="2124000"/>
              <a:ext cx="297360" cy="490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440" y="2114640"/>
                <a:ext cx="316080" cy="50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7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394" y="0"/>
            <a:ext cx="7211711" cy="103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0"/>
            <a:ext cx="7116168" cy="449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900"/>
            <a:ext cx="7116168" cy="3381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7850" y="1232877"/>
            <a:ext cx="669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Asynchronous Decade (MOD 10) counters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77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31" y="0"/>
            <a:ext cx="7028436" cy="103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369" y="0"/>
            <a:ext cx="7077760" cy="103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9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86362"/>
            <a:ext cx="7556500" cy="8384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67284" y="393700"/>
            <a:ext cx="50219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400" b="1" dirty="0" smtClean="0"/>
              <a:t>Design 3-bit Synchronous counter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0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</TotalTime>
  <Words>11</Words>
  <Application>Microsoft Office PowerPoint</Application>
  <PresentationFormat>Custom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CamScanner 09-28-2020 12.09.34</dc:title>
  <dc:subject>CamScanner 09-28-2020 12.09.34</dc:subject>
  <dc:creator>CamScanner</dc:creator>
  <cp:lastModifiedBy>elcot</cp:lastModifiedBy>
  <cp:revision>12</cp:revision>
  <dcterms:created xsi:type="dcterms:W3CDTF">2020-09-26T21:28:47Z</dcterms:created>
  <dcterms:modified xsi:type="dcterms:W3CDTF">2021-12-03T04:22:52Z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2020-09-26T00:00:00Z</vt:filetime>
  </property>
</Properties>
</file>